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140"/>
  </p:notesMasterIdLst>
  <p:handoutMasterIdLst>
    <p:handoutMasterId r:id="rId141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73" r:id="rId17"/>
    <p:sldId id="307" r:id="rId18"/>
    <p:sldId id="316" r:id="rId19"/>
    <p:sldId id="317" r:id="rId20"/>
    <p:sldId id="308" r:id="rId21"/>
    <p:sldId id="309" r:id="rId22"/>
    <p:sldId id="310" r:id="rId23"/>
    <p:sldId id="318" r:id="rId24"/>
    <p:sldId id="319" r:id="rId25"/>
    <p:sldId id="322" r:id="rId26"/>
    <p:sldId id="323" r:id="rId27"/>
    <p:sldId id="324" r:id="rId28"/>
    <p:sldId id="325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40" r:id="rId37"/>
    <p:sldId id="329" r:id="rId38"/>
    <p:sldId id="341" r:id="rId39"/>
    <p:sldId id="342" r:id="rId40"/>
    <p:sldId id="343" r:id="rId41"/>
    <p:sldId id="344" r:id="rId42"/>
    <p:sldId id="298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54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397" r:id="rId92"/>
    <p:sldId id="399" r:id="rId93"/>
    <p:sldId id="400" r:id="rId94"/>
    <p:sldId id="401" r:id="rId95"/>
    <p:sldId id="402" r:id="rId96"/>
    <p:sldId id="356" r:id="rId97"/>
    <p:sldId id="403" r:id="rId98"/>
    <p:sldId id="404" r:id="rId99"/>
    <p:sldId id="405" r:id="rId100"/>
    <p:sldId id="406" r:id="rId101"/>
    <p:sldId id="407" r:id="rId102"/>
    <p:sldId id="408" r:id="rId103"/>
    <p:sldId id="409" r:id="rId104"/>
    <p:sldId id="345" r:id="rId105"/>
    <p:sldId id="338" r:id="rId106"/>
    <p:sldId id="258" r:id="rId107"/>
    <p:sldId id="259" r:id="rId108"/>
    <p:sldId id="260" r:id="rId109"/>
    <p:sldId id="261" r:id="rId110"/>
    <p:sldId id="262" r:id="rId111"/>
    <p:sldId id="263" r:id="rId112"/>
    <p:sldId id="264" r:id="rId113"/>
    <p:sldId id="265" r:id="rId114"/>
    <p:sldId id="266" r:id="rId115"/>
    <p:sldId id="267" r:id="rId116"/>
    <p:sldId id="268" r:id="rId117"/>
    <p:sldId id="269" r:id="rId118"/>
    <p:sldId id="273" r:id="rId119"/>
    <p:sldId id="270" r:id="rId120"/>
    <p:sldId id="271" r:id="rId121"/>
    <p:sldId id="272" r:id="rId122"/>
    <p:sldId id="274" r:id="rId123"/>
    <p:sldId id="275" r:id="rId124"/>
    <p:sldId id="276" r:id="rId125"/>
    <p:sldId id="277" r:id="rId126"/>
    <p:sldId id="278" r:id="rId127"/>
    <p:sldId id="279" r:id="rId128"/>
    <p:sldId id="280" r:id="rId129"/>
    <p:sldId id="281" r:id="rId130"/>
    <p:sldId id="282" r:id="rId131"/>
    <p:sldId id="283" r:id="rId132"/>
    <p:sldId id="284" r:id="rId133"/>
    <p:sldId id="285" r:id="rId134"/>
    <p:sldId id="286" r:id="rId135"/>
    <p:sldId id="287" r:id="rId136"/>
    <p:sldId id="288" r:id="rId137"/>
    <p:sldId id="289" r:id="rId138"/>
    <p:sldId id="339" r:id="rId1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notesMaster" Target="notesMasters/notesMaster1.xml"/><Relationship Id="rId141" Type="http://schemas.openxmlformats.org/officeDocument/2006/relationships/handoutMaster" Target="handoutMasters/handoutMaster1.xml"/><Relationship Id="rId142" Type="http://schemas.openxmlformats.org/officeDocument/2006/relationships/printerSettings" Target="printerSettings/printerSettings1.bin"/><Relationship Id="rId143" Type="http://schemas.openxmlformats.org/officeDocument/2006/relationships/commentAuthors" Target="commentAuthors.xml"/><Relationship Id="rId144" Type="http://schemas.openxmlformats.org/officeDocument/2006/relationships/presProps" Target="presProps.xml"/><Relationship Id="rId145" Type="http://schemas.openxmlformats.org/officeDocument/2006/relationships/viewProps" Target="viewProps.xml"/><Relationship Id="rId146" Type="http://schemas.openxmlformats.org/officeDocument/2006/relationships/theme" Target="theme/theme1.xml"/><Relationship Id="rId14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b="1" dirty="0"/>
              <a:t>void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8667"/>
            <a:ext cx="8229600" cy="5818386"/>
          </a:xfrm>
          <a:solidFill>
            <a:srgbClr val="CCD1D9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contribute</a:t>
            </a:r>
            <a:r>
              <a:rPr lang="en-US" dirty="0"/>
              <a:t>(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cb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 % 5 == 1)</a:t>
            </a:r>
          </a:p>
          <a:p>
            <a:pPr marL="0" indent="0">
              <a:buNone/>
            </a:pPr>
            <a:r>
              <a:rPr lang="en-US" dirty="0" smtClean="0"/>
              <a:t>    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iter</a:t>
            </a:r>
            <a:r>
              <a:rPr lang="en-US" dirty="0"/>
              <a:t> % 5 == 0)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5368"/>
          </a:xfrm>
        </p:spPr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sz="20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13527"/>
            <a:ext cx="8229600" cy="2199105"/>
          </a:xfrm>
        </p:spPr>
        <p:txBody>
          <a:bodyPr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Benefits: load balance, communication optimizations, </a:t>
            </a:r>
            <a:r>
              <a:rPr lang="en-US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11317</TotalTime>
  <Words>11303</Words>
  <Application>Microsoft Macintosh PowerPoint</Application>
  <PresentationFormat>On-screen Show (4:3)</PresentationFormat>
  <Paragraphs>1819</Paragraphs>
  <Slides>138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0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PowerPoint Presentation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223</cp:revision>
  <dcterms:created xsi:type="dcterms:W3CDTF">2014-08-04T16:19:24Z</dcterms:created>
  <dcterms:modified xsi:type="dcterms:W3CDTF">2014-09-06T00:55:02Z</dcterms:modified>
</cp:coreProperties>
</file>